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3"/>
  </p:notesMasterIdLst>
  <p:sldIdLst>
    <p:sldId id="256" r:id="rId2"/>
    <p:sldId id="261" r:id="rId3"/>
    <p:sldId id="258" r:id="rId4"/>
    <p:sldId id="288" r:id="rId5"/>
    <p:sldId id="285" r:id="rId6"/>
    <p:sldId id="289" r:id="rId7"/>
    <p:sldId id="259" r:id="rId8"/>
    <p:sldId id="287" r:id="rId9"/>
    <p:sldId id="286" r:id="rId10"/>
    <p:sldId id="284" r:id="rId11"/>
    <p:sldId id="290" r:id="rId12"/>
  </p:sldIdLst>
  <p:sldSz cx="9144000" cy="5143500" type="screen16x9"/>
  <p:notesSz cx="6858000" cy="9144000"/>
  <p:embeddedFontLst>
    <p:embeddedFont>
      <p:font typeface="Work Sans" pitchFamily="2" charset="77"/>
      <p:regular r:id="rId14"/>
      <p:bold r:id="rId15"/>
    </p:embeddedFont>
    <p:embeddedFont>
      <p:font typeface="Work Sans Light" pitchFamily="2" charset="77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F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783F946-6AF3-4D01-86EA-993A305AD731}">
  <a:tblStyle styleId="{F783F946-6AF3-4D01-86EA-993A305AD7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84"/>
    <p:restoredTop sz="94674"/>
  </p:normalViewPr>
  <p:slideViewPr>
    <p:cSldViewPr snapToGrid="0" snapToObjects="1">
      <p:cViewPr>
        <p:scale>
          <a:sx n="71" d="100"/>
          <a:sy n="71" d="100"/>
        </p:scale>
        <p:origin x="26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2.tiff>
</file>

<file path=ppt/media/image13.png>
</file>

<file path=ppt/media/image16.png>
</file>

<file path=ppt/media/image3.tiff>
</file>

<file path=ppt/media/image4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9412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▪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●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NEMO science museum</a:t>
            </a:r>
            <a:br>
              <a:rPr lang="en" dirty="0"/>
            </a:br>
            <a:r>
              <a:rPr lang="nl-NL" sz="1600" dirty="0">
                <a:solidFill>
                  <a:srgbClr val="FFC000"/>
                </a:solidFill>
              </a:rPr>
              <a:t>En de twee concepten</a:t>
            </a:r>
            <a:endParaRPr dirty="0">
              <a:solidFill>
                <a:srgbClr val="FFC000"/>
              </a:solidFill>
            </a:endParaRPr>
          </a:p>
        </p:txBody>
      </p:sp>
      <p:grpSp>
        <p:nvGrpSpPr>
          <p:cNvPr id="59" name="Google Shape;59;p12"/>
          <p:cNvGrpSpPr/>
          <p:nvPr/>
        </p:nvGrpSpPr>
        <p:grpSpPr>
          <a:xfrm>
            <a:off x="6867248" y="652997"/>
            <a:ext cx="1580904" cy="1684493"/>
            <a:chOff x="5970800" y="1619250"/>
            <a:chExt cx="428650" cy="456725"/>
          </a:xfrm>
        </p:grpSpPr>
        <p:sp>
          <p:nvSpPr>
            <p:cNvPr id="60" name="Google Shape;60;p12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2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err="1"/>
              <a:t>Nieuwsgierig</a:t>
            </a:r>
            <a:r>
              <a:rPr lang="en" sz="2800" dirty="0"/>
              <a:t> </a:t>
            </a:r>
            <a:r>
              <a:rPr lang="en" sz="2800" dirty="0" err="1"/>
              <a:t>en</a:t>
            </a:r>
            <a:r>
              <a:rPr lang="en" sz="2800" dirty="0"/>
              <a:t> </a:t>
            </a:r>
            <a:r>
              <a:rPr lang="en" sz="2800" dirty="0" err="1"/>
              <a:t>speels</a:t>
            </a:r>
            <a:endParaRPr sz="2800" dirty="0"/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 dirty="0"/>
              <a:t>Oogje wijd open brengt een nieuwsgierigheid. Speelse letters door de rondingen en beweeglijkheid door de boogjes om het woord heen.</a:t>
            </a:r>
            <a:endParaRPr sz="1400" dirty="0"/>
          </a:p>
        </p:txBody>
      </p:sp>
      <p:sp>
        <p:nvSpPr>
          <p:cNvPr id="93" name="Google Shape;93;p15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2</a:t>
            </a:r>
            <a:r>
              <a:rPr lang="en" sz="96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13990BC8-C989-1345-B568-117BED2EF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00" y="971035"/>
            <a:ext cx="3631214" cy="179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443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34798A-7544-6745-ADBA-275D14BE35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A117FF7-377F-B447-98AC-3098B1CBE7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5E61B777-2FC6-6342-9CDB-E5907EFE7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224" y="1598795"/>
            <a:ext cx="3361976" cy="1664604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C4FEA12A-F49F-F146-AD71-EC136ABEB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00" y="1598794"/>
            <a:ext cx="2782777" cy="148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78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Inhoud</a:t>
            </a:r>
            <a:endParaRPr dirty="0"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nl-NL" dirty="0"/>
              <a:t>Visie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nl-NL" dirty="0"/>
              <a:t>Inspiratie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nl-NL" dirty="0"/>
              <a:t>Twee concepten logo’s</a:t>
            </a:r>
            <a:endParaRPr dirty="0"/>
          </a:p>
        </p:txBody>
      </p:sp>
      <p:grpSp>
        <p:nvGrpSpPr>
          <p:cNvPr id="106" name="Google Shape;106;p17"/>
          <p:cNvGrpSpPr/>
          <p:nvPr/>
        </p:nvGrpSpPr>
        <p:grpSpPr>
          <a:xfrm>
            <a:off x="7516121" y="711701"/>
            <a:ext cx="903434" cy="903434"/>
            <a:chOff x="2594325" y="1627175"/>
            <a:chExt cx="440850" cy="440850"/>
          </a:xfrm>
        </p:grpSpPr>
        <p:sp>
          <p:nvSpPr>
            <p:cNvPr id="107" name="Google Shape;107;p1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F2D53810-C93F-AD4C-A93F-DC329987B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892" y="400396"/>
            <a:ext cx="1758947" cy="4364480"/>
          </a:xfrm>
          <a:prstGeom prst="rect">
            <a:avLst/>
          </a:prstGeom>
        </p:spPr>
      </p:pic>
      <p:sp>
        <p:nvSpPr>
          <p:cNvPr id="83" name="Google Shape;83;p14"/>
          <p:cNvSpPr txBox="1">
            <a:spLocks noGrp="1"/>
          </p:cNvSpPr>
          <p:nvPr>
            <p:ph type="ctrTitle" idx="4294967295"/>
          </p:nvPr>
        </p:nvSpPr>
        <p:spPr>
          <a:xfrm>
            <a:off x="633548" y="1255572"/>
            <a:ext cx="3470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VISIE</a:t>
            </a:r>
            <a:endParaRPr sz="7200"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4294967295"/>
          </p:nvPr>
        </p:nvSpPr>
        <p:spPr>
          <a:xfrm>
            <a:off x="685800" y="2415372"/>
            <a:ext cx="3470400" cy="20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NL" sz="1800" b="1" dirty="0">
                <a:latin typeface="Work Sans"/>
                <a:ea typeface="Work Sans"/>
                <a:cs typeface="Work Sans"/>
                <a:sym typeface="Work Sans"/>
              </a:rPr>
              <a:t>Bezoek NEMO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nl-NL" sz="1300" b="1" dirty="0">
                <a:solidFill>
                  <a:srgbClr val="FF8F34"/>
                </a:solidFill>
              </a:rPr>
              <a:t>Verbondenheid:</a:t>
            </a:r>
            <a:r>
              <a:rPr lang="nl-NL" sz="1300" b="1" dirty="0"/>
              <a:t> voor jong en oud, samen spelen, interactie met </a:t>
            </a:r>
            <a:r>
              <a:rPr lang="nl-NL" sz="1300" b="1" dirty="0" err="1"/>
              <a:t>tech</a:t>
            </a:r>
            <a:endParaRPr lang="nl-NL" sz="1300" b="1" dirty="0"/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nl-NL" sz="1300" b="1" dirty="0">
                <a:solidFill>
                  <a:srgbClr val="FF8F34"/>
                </a:solidFill>
              </a:rPr>
              <a:t>Nieuwsgierigheid: </a:t>
            </a:r>
            <a:r>
              <a:rPr lang="nl-NL" sz="1300" b="1" dirty="0"/>
              <a:t>experimenteren met wetenschap en technologie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A9A4C18-1106-7B42-9C98-44535AABB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802" y="398752"/>
            <a:ext cx="2054342" cy="43661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A8D5378A-BD41-8240-BA89-E45BC166FC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4</a:t>
            </a:fld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6972107-3C81-7E4F-A131-43778397C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780" y="834390"/>
            <a:ext cx="1927860" cy="289179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26D97AE5-9606-C64E-B21F-A903F0321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2021" y="834390"/>
            <a:ext cx="18542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200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24997D23-0B80-A546-9A9E-08B716032E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5</a:t>
            </a:fld>
            <a:endParaRPr lang="nl-NL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971CBCD7-BA8E-EC40-821D-86053E60C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80" y="591820"/>
            <a:ext cx="3225800" cy="27305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BDF7538B-75F8-AD4D-BE32-3454B2C79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795" y="591820"/>
            <a:ext cx="2822125" cy="3217423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EDFD04D5-7630-0446-B08D-41A2C7C99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235" y="591820"/>
            <a:ext cx="1480591" cy="296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6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D99A7AD9-CBFC-3547-A9FA-1B58A3E6E8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6</a:t>
            </a:fld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9B5002B-CE2E-0E45-8763-38C4D6BB1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665" y="733559"/>
            <a:ext cx="3878670" cy="367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29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6097448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err="1"/>
              <a:t>Verbonden</a:t>
            </a:r>
            <a:r>
              <a:rPr lang="en" sz="2800" dirty="0"/>
              <a:t> </a:t>
            </a:r>
            <a:r>
              <a:rPr lang="en" sz="2800" dirty="0" err="1"/>
              <a:t>en</a:t>
            </a:r>
            <a:r>
              <a:rPr lang="en" sz="2800" dirty="0"/>
              <a:t> </a:t>
            </a:r>
            <a:r>
              <a:rPr lang="en" sz="2800" dirty="0" err="1"/>
              <a:t>technisch</a:t>
            </a:r>
            <a:endParaRPr dirty="0"/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1012800" y="3678251"/>
            <a:ext cx="4950000" cy="9686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nl-NL" sz="1400" dirty="0"/>
              <a:t>In elkaar geschoven letters, groot en klein, in 1 vloeiende lijn waardoor verbondenheid ontstaat. Het geheel lijkt op een chipje, wat verwijst naar de moderne technologie.</a:t>
            </a:r>
            <a:endParaRPr sz="1400" dirty="0"/>
          </a:p>
        </p:txBody>
      </p:sp>
      <p:sp>
        <p:nvSpPr>
          <p:cNvPr id="93" name="Google Shape;93;p15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1</a:t>
            </a:r>
            <a:r>
              <a:rPr lang="en" sz="96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B8142C42-9047-B64D-BD0B-F744A35AB620}"/>
              </a:ext>
            </a:extLst>
          </p:cNvPr>
          <p:cNvSpPr txBox="1"/>
          <p:nvPr/>
        </p:nvSpPr>
        <p:spPr>
          <a:xfrm>
            <a:off x="3282846" y="442209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16CCDA58-E444-0E42-AE3B-DB0BF01CB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00" y="749481"/>
            <a:ext cx="4094704" cy="218204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3942BC-4032-F342-81D9-8589E04A77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F28B24E-E6FB-1940-8209-B61081CF0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B6E0D415-1E14-9942-95DF-402EF4C2A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16" y="658624"/>
            <a:ext cx="2484448" cy="3251895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34EF64EB-4814-1843-ADD4-4C39590E0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8390" y="658624"/>
            <a:ext cx="2328084" cy="3492125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31D9944E-82A9-9748-844D-7753ED22E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2800" y="658623"/>
            <a:ext cx="2262897" cy="3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400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4DCDB78D-49F5-8B43-8701-C8FF79A4C0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mtClean="0"/>
              <a:t>9</a:t>
            </a:fld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7B39CF6-C0A9-564D-BA12-E329996E5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39" y="539750"/>
            <a:ext cx="3492212" cy="2328141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20FC2BAD-1C83-F646-8789-6FD4C936B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540" y="554182"/>
            <a:ext cx="2121044" cy="2828059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8CC2D6FB-BE38-A34A-B81A-08EAC9FDE1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5273" y="554182"/>
            <a:ext cx="2131455" cy="267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530432"/>
      </p:ext>
    </p:extLst>
  </p:cSld>
  <p:clrMapOvr>
    <a:masterClrMapping/>
  </p:clrMapOvr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18040</TotalTime>
  <Words>101</Words>
  <Application>Microsoft Macintosh PowerPoint</Application>
  <PresentationFormat>Diavoorstelling (16:9)</PresentationFormat>
  <Paragraphs>22</Paragraphs>
  <Slides>11</Slides>
  <Notes>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Work Sans</vt:lpstr>
      <vt:lpstr>Work Sans Light</vt:lpstr>
      <vt:lpstr>Arial</vt:lpstr>
      <vt:lpstr>Jacquenetta template</vt:lpstr>
      <vt:lpstr>NEMO science museum En de twee concepten</vt:lpstr>
      <vt:lpstr>Inhoud</vt:lpstr>
      <vt:lpstr>VISIE</vt:lpstr>
      <vt:lpstr>PowerPoint-presentatie</vt:lpstr>
      <vt:lpstr>PowerPoint-presentatie</vt:lpstr>
      <vt:lpstr>PowerPoint-presentatie</vt:lpstr>
      <vt:lpstr>Verbonden en technisch</vt:lpstr>
      <vt:lpstr>PowerPoint-presentatie</vt:lpstr>
      <vt:lpstr>PowerPoint-presentatie</vt:lpstr>
      <vt:lpstr>Nieuwsgierig en speels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NEMO  science museum</dc:title>
  <cp:lastModifiedBy>Anoush Mazloumian</cp:lastModifiedBy>
  <cp:revision>16</cp:revision>
  <cp:lastPrinted>2019-03-22T10:47:27Z</cp:lastPrinted>
  <dcterms:modified xsi:type="dcterms:W3CDTF">2019-04-01T07:05:32Z</dcterms:modified>
</cp:coreProperties>
</file>